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0"/>
  </p:handoutMasterIdLst>
  <p:sldIdLst>
    <p:sldId id="297" r:id="rId2"/>
    <p:sldId id="274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1" r:id="rId14"/>
    <p:sldId id="292" r:id="rId15"/>
    <p:sldId id="293" r:id="rId16"/>
    <p:sldId id="294" r:id="rId17"/>
    <p:sldId id="295" r:id="rId18"/>
    <p:sldId id="296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2063749" y="3009900"/>
              <a:ext cx="5488518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calcule rapidement en utilisant les faits mémorisés.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+ 2 = 7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334370" y="3614056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7 – 2 = </a:t>
            </a:r>
            <a:r>
              <a:rPr lang="fr-FR" sz="3600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999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8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73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4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8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4 + </a:t>
            </a:r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= 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4948506" y="3682577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8 – 4 = </a:t>
            </a:r>
            <a:r>
              <a:rPr lang="fr-FR" sz="3600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88148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8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9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4469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8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9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8 + </a:t>
            </a:r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= 9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4948506" y="3682577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9 – 8 = </a:t>
            </a:r>
            <a:r>
              <a:rPr lang="fr-FR" sz="3600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63963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5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2614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5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5 + </a:t>
            </a:r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= 10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4948506" y="3682577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10 – 5 = </a:t>
            </a:r>
            <a:r>
              <a:rPr lang="fr-FR" sz="3600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43801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14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046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14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10 + </a:t>
            </a:r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= 14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4948506" y="3682577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14 – 10 = </a:t>
            </a:r>
            <a:r>
              <a:rPr lang="fr-FR" sz="3600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49033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222171" y="29529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…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4805548" y="295299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44E9E8C-286A-D6BD-9462-2FC83CD6A28C}"/>
              </a:ext>
            </a:extLst>
          </p:cNvPr>
          <p:cNvSpPr/>
          <p:nvPr/>
        </p:nvSpPr>
        <p:spPr>
          <a:xfrm>
            <a:off x="4013859" y="204651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5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F12D668-D3BC-8078-7781-63D197798143}"/>
              </a:ext>
            </a:extLst>
          </p:cNvPr>
          <p:cNvSpPr txBox="1"/>
          <p:nvPr/>
        </p:nvSpPr>
        <p:spPr>
          <a:xfrm>
            <a:off x="435428" y="3265162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…</a:t>
            </a:r>
            <a:r>
              <a:rPr lang="fr-FR" sz="3600" dirty="0"/>
              <a:t> + 1 = 5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59E8076-DA5B-10BC-37E7-3255CE3A33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035636" y="6490150"/>
            <a:ext cx="1108363" cy="367849"/>
          </a:xfrm>
        </p:spPr>
        <p:txBody>
          <a:bodyPr>
            <a:normAutofit fontScale="925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50971B98-DC24-E4A1-9DE6-54C40A06041E}"/>
              </a:ext>
            </a:extLst>
          </p:cNvPr>
          <p:cNvSpPr txBox="1"/>
          <p:nvPr/>
        </p:nvSpPr>
        <p:spPr>
          <a:xfrm>
            <a:off x="435427" y="4193417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5 – 1 = </a:t>
            </a:r>
            <a:r>
              <a:rPr lang="fr-FR" sz="3600" dirty="0">
                <a:solidFill>
                  <a:srgbClr val="C00000"/>
                </a:solidFill>
              </a:rPr>
              <a:t>…</a:t>
            </a:r>
            <a:r>
              <a:rPr lang="fr-FR" sz="3600" dirty="0"/>
              <a:t>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CE14193-58FA-F011-66EE-5B75E3D8DABF}"/>
              </a:ext>
            </a:extLst>
          </p:cNvPr>
          <p:cNvSpPr txBox="1"/>
          <p:nvPr/>
        </p:nvSpPr>
        <p:spPr>
          <a:xfrm>
            <a:off x="1731817" y="4193416"/>
            <a:ext cx="548246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3600" dirty="0">
                <a:solidFill>
                  <a:srgbClr val="C00000"/>
                </a:solidFill>
              </a:rPr>
              <a:t>4</a:t>
            </a:r>
            <a:endParaRPr lang="fr-FR" sz="3600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00FA8EB8-BE13-9F19-6754-824B89A509EF}"/>
              </a:ext>
            </a:extLst>
          </p:cNvPr>
          <p:cNvSpPr txBox="1"/>
          <p:nvPr/>
        </p:nvSpPr>
        <p:spPr>
          <a:xfrm>
            <a:off x="3704606" y="3064637"/>
            <a:ext cx="602674" cy="76944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4</a:t>
            </a:r>
            <a:endParaRPr lang="fr-FR" sz="4400" dirty="0"/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C9E81E7C-6BAB-4BC1-18D0-EDE92DE386AE}"/>
              </a:ext>
            </a:extLst>
          </p:cNvPr>
          <p:cNvSpPr/>
          <p:nvPr/>
        </p:nvSpPr>
        <p:spPr>
          <a:xfrm rot="16200000">
            <a:off x="4530436" y="2204849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1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5" grpId="0" animBg="1"/>
      <p:bldP spid="16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630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+ 1 = 3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334370" y="3614056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3 – 1 = </a:t>
            </a:r>
            <a:r>
              <a:rPr lang="fr-FR" sz="3600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1365035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537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+ 1 = 6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365128" y="3614056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6 – 1 = </a:t>
            </a:r>
            <a:r>
              <a:rPr lang="fr-FR" sz="3600" dirty="0">
                <a:solidFill>
                  <a:srgbClr val="FF0000"/>
                </a:solidFill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10999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8000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+ 3 = 6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334370" y="3614056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6 – 3 = </a:t>
            </a:r>
            <a:r>
              <a:rPr lang="fr-FR" sz="3600" dirty="0">
                <a:solidFill>
                  <a:srgbClr val="FF0000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0235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98921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295</TotalTime>
  <Words>224</Words>
  <Application>Microsoft Office PowerPoint</Application>
  <PresentationFormat>Affichage à l'écran (4:3)</PresentationFormat>
  <Paragraphs>112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Observe.</vt:lpstr>
      <vt:lpstr>Cherche le nombre manquant. </vt:lpstr>
      <vt:lpstr>Correction </vt:lpstr>
      <vt:lpstr>Cherche le nombre manquant. </vt:lpstr>
      <vt:lpstr>Correction </vt:lpstr>
      <vt:lpstr>Cherche le nombre manquant. </vt:lpstr>
      <vt:lpstr>Correction </vt:lpstr>
      <vt:lpstr>Cherche le nombre manquant.</vt:lpstr>
      <vt:lpstr>Correction </vt:lpstr>
      <vt:lpstr>Cherche le nombre manquant. </vt:lpstr>
      <vt:lpstr>Correction </vt:lpstr>
      <vt:lpstr>Cherche le nombre manquant.</vt:lpstr>
      <vt:lpstr>Correction </vt:lpstr>
      <vt:lpstr>Cherche le nombre manquant. </vt:lpstr>
      <vt:lpstr>Correction </vt:lpstr>
      <vt:lpstr>Cherche le nombre manquant.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41</cp:revision>
  <dcterms:created xsi:type="dcterms:W3CDTF">2023-02-07T14:55:57Z</dcterms:created>
  <dcterms:modified xsi:type="dcterms:W3CDTF">2025-08-12T14:15:56Z</dcterms:modified>
</cp:coreProperties>
</file>